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та путешествия А. Гумбольдта по России в 1829 году. Стрелки показывают направление маршрута.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 rot="18986688">
            <a:off x="2331668" y="5857613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Kaspische Meer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 rot="19802013">
            <a:off x="-106234" y="40032"/>
            <a:ext cx="83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Ostsee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285728"/>
            <a:ext cx="121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Petersburg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15074" y="2143116"/>
            <a:ext cx="585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Tara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5984" y="1928802"/>
            <a:ext cx="1185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Nishni j</a:t>
            </a:r>
          </a:p>
          <a:p>
            <a:pPr algn="ctr"/>
            <a:r>
              <a:rPr lang="en-US" b="1" dirty="0" smtClean="0"/>
              <a:t>Nowgorod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43372" y="2643182"/>
            <a:ext cx="1405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Ekaterinburg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14942" y="1714488"/>
            <a:ext cx="906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Tobolsk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43834" y="2857496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Barnaul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70730" y="3643314"/>
            <a:ext cx="1873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Ust</a:t>
            </a:r>
            <a:r>
              <a:rPr lang="de-DE" b="1" dirty="0" smtClean="0"/>
              <a:t>-</a:t>
            </a:r>
            <a:r>
              <a:rPr lang="de-DE" b="1" dirty="0" err="1" smtClean="0"/>
              <a:t>Kamenogorsk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857884" y="4143380"/>
            <a:ext cx="15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Semipalatinsk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 rot="2999363">
            <a:off x="6500544" y="3381309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Irtisch</a:t>
            </a:r>
            <a:endParaRPr lang="ru-RU" b="1" i="1" dirty="0">
              <a:cs typeface="Andalus" pitchFamily="18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7950" y="2857496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Omsk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000496" y="3000372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Miass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14678" y="3357562"/>
            <a:ext cx="899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Samara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357686" y="4572008"/>
            <a:ext cx="62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Orsk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571868" y="3786190"/>
            <a:ext cx="109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Orenburg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4429132"/>
            <a:ext cx="78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Uralsk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43174" y="4643446"/>
            <a:ext cx="677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Elton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571604" y="5643578"/>
            <a:ext cx="114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Astrachan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428728" y="4857760"/>
            <a:ext cx="916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Sarepta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28794" y="3714752"/>
            <a:ext cx="968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Saratow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714480" y="2928934"/>
            <a:ext cx="57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Tula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85786" y="2428868"/>
            <a:ext cx="1203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Moskau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500298" y="2928934"/>
            <a:ext cx="750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Kasan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500430" y="2071678"/>
            <a:ext cx="68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Perm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14810" y="1500174"/>
            <a:ext cx="1366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Bogoslowski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 rot="16880150">
            <a:off x="3224278" y="514869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Ural</a:t>
            </a:r>
            <a:endParaRPr lang="ru-RU" b="1" i="1" dirty="0">
              <a:cs typeface="Andalus" pitchFamily="18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 rot="19608709">
            <a:off x="3399646" y="295389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Kama</a:t>
            </a:r>
            <a:endParaRPr lang="ru-RU" b="1" i="1" dirty="0">
              <a:cs typeface="Andalus" pitchFamily="18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 rot="17732817">
            <a:off x="2579488" y="4117930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Wolga</a:t>
            </a:r>
            <a:endParaRPr lang="ru-RU" b="1" i="1" dirty="0">
              <a:cs typeface="Andalus" pitchFamily="18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 rot="2078797">
            <a:off x="6849749" y="1172857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Ob</a:t>
            </a:r>
            <a:endParaRPr lang="ru-RU" b="1" i="1" dirty="0">
              <a:cs typeface="Andalus" pitchFamily="18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43042" y="1571612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72066" y="1071546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15074" y="3857628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3438" y="4214818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85918" y="4500570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29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86182" y="1643050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15206" y="2285992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58082" y="4286256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43306" y="5072074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4348" y="1071546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35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00298" y="1643050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43636" y="1785926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72462" y="3286124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57818" y="3429000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86050" y="5357826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27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428728" y="4071942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00232" y="5286388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57554" y="5500702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26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29058" y="4643446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57752" y="3714752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29322" y="3357562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43702" y="4429132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29586" y="4000504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86710" y="2571744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15140" y="2000240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43240" y="1785926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29124" y="1142984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72132" y="1428736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00100" y="2143116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33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2976" y="3357562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31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71538" y="2857496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57224" y="1571612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34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428728" y="642918"/>
            <a:ext cx="500066" cy="389513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 rot="20865517">
            <a:off x="268488" y="128936"/>
            <a:ext cx="1285820" cy="649188"/>
          </a:xfrm>
          <a:prstGeom prst="flowChartConnector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Start und Ziel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D:\Документы\Загрузки\Друзья н.я\Картинки\old-sign-icon-simple-map-south-symbol-north.png"/>
          <p:cNvPicPr>
            <a:picLocks noChangeAspect="1" noChangeArrowheads="1"/>
          </p:cNvPicPr>
          <p:nvPr/>
        </p:nvPicPr>
        <p:blipFill>
          <a:blip r:embed="rId3" cstate="print"/>
          <a:srcRect l="22222" t="18932" r="11111" b="15130"/>
          <a:stretch>
            <a:fillRect/>
          </a:stretch>
        </p:blipFill>
        <p:spPr bwMode="auto">
          <a:xfrm>
            <a:off x="357158" y="5643578"/>
            <a:ext cx="857256" cy="857256"/>
          </a:xfrm>
          <a:prstGeom prst="ellipse">
            <a:avLst/>
          </a:prstGeom>
          <a:noFill/>
        </p:spPr>
      </p:pic>
      <p:sp>
        <p:nvSpPr>
          <p:cNvPr id="76" name="TextBox 75"/>
          <p:cNvSpPr txBox="1"/>
          <p:nvPr/>
        </p:nvSpPr>
        <p:spPr>
          <a:xfrm>
            <a:off x="571472" y="5357826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urlz MT" pitchFamily="82" charset="0"/>
              </a:rPr>
              <a:t>N</a:t>
            </a:r>
            <a:endParaRPr lang="ru-RU" sz="20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0" y="585789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urlz MT" pitchFamily="82" charset="0"/>
              </a:rPr>
              <a:t>W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71472" y="645789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urlz MT" pitchFamily="82" charset="0"/>
              </a:rPr>
              <a:t>S</a:t>
            </a:r>
            <a:endParaRPr lang="ru-RU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1142976" y="585789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Curlz MT" pitchFamily="82" charset="0"/>
              </a:rPr>
              <a:t>O</a:t>
            </a:r>
            <a:endParaRPr lang="ru-RU" sz="2000" b="1" dirty="0"/>
          </a:p>
        </p:txBody>
      </p:sp>
      <p:pic>
        <p:nvPicPr>
          <p:cNvPr id="2053" name="Picture 5" descr="D:\Документы\Загрузки\Друзья н.я\Картинки\7b8af4cf44936cc4f49928ec9002f243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CC">
                <a:alpha val="12157"/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flipH="1">
            <a:off x="7858148" y="0"/>
            <a:ext cx="1285852" cy="179959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055" name="Picture 7" descr="D:\Документы\Загрузки\Друзья н.я\Картинки\accelerate-business-growth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6790691">
            <a:off x="2859161" y="363472"/>
            <a:ext cx="2071477" cy="2065003"/>
          </a:xfrm>
          <a:prstGeom prst="rect">
            <a:avLst/>
          </a:prstGeom>
          <a:noFill/>
        </p:spPr>
      </p:pic>
      <p:pic>
        <p:nvPicPr>
          <p:cNvPr id="93" name="Picture 7" descr="D:\Документы\Загрузки\Друзья н.я\Картинки\accelerate-business-growth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8389577">
            <a:off x="5075934" y="3864258"/>
            <a:ext cx="1462202" cy="1457633"/>
          </a:xfrm>
          <a:prstGeom prst="rect">
            <a:avLst/>
          </a:prstGeom>
          <a:noFill/>
        </p:spPr>
      </p:pic>
      <p:pic>
        <p:nvPicPr>
          <p:cNvPr id="94" name="Picture 7" descr="D:\Документы\Загрузки\Друзья н.я\Картинки\accelerate-business-growth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rot="6913823" flipH="1">
            <a:off x="179870" y="2704310"/>
            <a:ext cx="2144099" cy="2007429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Box 26"/>
          <p:cNvSpPr txBox="1"/>
          <p:nvPr/>
        </p:nvSpPr>
        <p:spPr>
          <a:xfrm>
            <a:off x="785786" y="3643314"/>
            <a:ext cx="116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Woronesh</a:t>
            </a:r>
            <a:endParaRPr lang="ru-RU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2000232" y="1928802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500166" y="1071546"/>
            <a:ext cx="500066" cy="389513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 descr="D:\Документы\Загрузки\Друзья н.я\Картинки\2_2014-11-2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336671">
            <a:off x="7643834" y="4929198"/>
            <a:ext cx="1081127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8" name="Picture 10" descr="D:\Документы\Загрузки\Друзья н.я\Картинки\191383_html_1eb2337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566271">
            <a:off x="5557771" y="5206721"/>
            <a:ext cx="1118887" cy="1519671"/>
          </a:xfrm>
          <a:prstGeom prst="rect">
            <a:avLst/>
          </a:prstGeom>
          <a:noFill/>
        </p:spPr>
      </p:pic>
      <p:pic>
        <p:nvPicPr>
          <p:cNvPr id="2060" name="Picture 12" descr="D:\Документы\Загрузки\Друзья н.я\Картинки\0_187ca_7f07e537_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1160454">
            <a:off x="6588751" y="5067869"/>
            <a:ext cx="1147519" cy="1452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77</Words>
  <Application>Microsoft Office PowerPoint</Application>
  <PresentationFormat>Экран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2017-06-03T23:12:01Z</dcterms:created>
  <dcterms:modified xsi:type="dcterms:W3CDTF">2017-06-10T23:44:27Z</dcterms:modified>
</cp:coreProperties>
</file>